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4" r:id="rId3"/>
    <p:sldId id="278" r:id="rId4"/>
    <p:sldId id="286" r:id="rId5"/>
    <p:sldId id="280" r:id="rId6"/>
    <p:sldId id="290" r:id="rId7"/>
    <p:sldId id="291" r:id="rId8"/>
    <p:sldId id="275" r:id="rId9"/>
    <p:sldId id="292" r:id="rId10"/>
    <p:sldId id="293" r:id="rId11"/>
    <p:sldId id="28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ABFF"/>
    <a:srgbClr val="9797FF"/>
    <a:srgbClr val="CCCCFF"/>
    <a:srgbClr val="9F9FFF"/>
    <a:srgbClr val="C1C1FF"/>
    <a:srgbClr val="9999FF"/>
    <a:srgbClr val="84B4E0"/>
    <a:srgbClr val="CC00FF"/>
    <a:srgbClr val="AFAFFF"/>
    <a:srgbClr val="B3B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40" d="100"/>
          <a:sy n="140" d="100"/>
        </p:scale>
        <p:origin x="35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2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E728-D843-497B-84CD-5493301F238B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10528-9511-45F6-A2D0-D0BA040C7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351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E728-D843-497B-84CD-5493301F238B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10528-9511-45F6-A2D0-D0BA040C7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365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E728-D843-497B-84CD-5493301F238B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10528-9511-45F6-A2D0-D0BA040C7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52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E728-D843-497B-84CD-5493301F238B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10528-9511-45F6-A2D0-D0BA040C7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708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E728-D843-497B-84CD-5493301F238B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10528-9511-45F6-A2D0-D0BA040C7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903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E728-D843-497B-84CD-5493301F238B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10528-9511-45F6-A2D0-D0BA040C7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496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E728-D843-497B-84CD-5493301F238B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10528-9511-45F6-A2D0-D0BA040C7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06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E728-D843-497B-84CD-5493301F238B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10528-9511-45F6-A2D0-D0BA040C7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644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E728-D843-497B-84CD-5493301F238B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10528-9511-45F6-A2D0-D0BA040C7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522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E728-D843-497B-84CD-5493301F238B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10528-9511-45F6-A2D0-D0BA040C7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76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BE728-D843-497B-84CD-5493301F238B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10528-9511-45F6-A2D0-D0BA040C7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752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BE728-D843-497B-84CD-5493301F238B}" type="datetimeFigureOut">
              <a:rPr lang="en-US" smtClean="0"/>
              <a:t>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10528-9511-45F6-A2D0-D0BA040C71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72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161" y="365760"/>
            <a:ext cx="12093677" cy="759013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Presentation Instructions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8369" y="1421196"/>
            <a:ext cx="8657231" cy="1731436"/>
          </a:xfrm>
        </p:spPr>
        <p:txBody>
          <a:bodyPr>
            <a:noAutofit/>
          </a:bodyPr>
          <a:lstStyle/>
          <a:p>
            <a:pPr algn="just"/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Please include a maximum of 10 slides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your presentation (Example below). Do not overcrowd slides (5-6 bullets maximum), with key ones being: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background, hypothesis, specific aims, centrality to RURAL’s mission, innovation, planned phenotyping, any preliminary data with QC, analyses planned, participant burden posed (duration, </a:t>
            </a:r>
            <a:r>
              <a:rPr lang="en-US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biosample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volume), any risk posed &amp; mitigation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The presentation duration should not exceed 10 minutes. </a:t>
            </a:r>
          </a:p>
          <a:p>
            <a:pPr algn="just"/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n-US" sz="36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180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8B2FD55-B1FB-FF37-5CA0-9703ECC0E537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7164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Sample Size and Statistical Power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9B245F4-CAE5-39CC-DF62-FC5A768D9241}"/>
              </a:ext>
            </a:extLst>
          </p:cNvPr>
          <p:cNvSpPr txBox="1">
            <a:spLocks/>
          </p:cNvSpPr>
          <p:nvPr/>
        </p:nvSpPr>
        <p:spPr>
          <a:xfrm>
            <a:off x="742950" y="1349584"/>
            <a:ext cx="10706100" cy="4683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2" indent="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None/>
            </a:pPr>
            <a:endParaRPr lang="en-US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623389A-6CE2-3CF6-391C-0013546F5C00}"/>
              </a:ext>
            </a:extLst>
          </p:cNvPr>
          <p:cNvSpPr txBox="1">
            <a:spLocks/>
          </p:cNvSpPr>
          <p:nvPr/>
        </p:nvSpPr>
        <p:spPr>
          <a:xfrm>
            <a:off x="895350" y="1501984"/>
            <a:ext cx="10706100" cy="4683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01EE1C-33BE-DAC8-95FA-407A28A00AD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7706" y="5959093"/>
            <a:ext cx="1225132" cy="83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65495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040" y="1586865"/>
            <a:ext cx="10515600" cy="4351338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Protocol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Readers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Time interval to return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591F291-2A0B-7D17-B7A9-A1349F652E51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7164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Return of Clinically Actionable Results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5C31921A-4C93-1A0C-7C60-83929ACACAF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7706" y="5959093"/>
            <a:ext cx="1225132" cy="83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2014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161" y="365760"/>
            <a:ext cx="12093677" cy="759013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Proposal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1352958"/>
            <a:ext cx="9144000" cy="458685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77856F2-BB21-A02A-AA8F-F7083F867CC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7706" y="5959093"/>
            <a:ext cx="1225132" cy="83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0234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6423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9710" y="1304515"/>
            <a:ext cx="10705690" cy="4683330"/>
          </a:xfrm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66C33899-F176-F675-CC0F-1627C5686F3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7706" y="5959093"/>
            <a:ext cx="1225132" cy="83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0304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9C4E0C-2BEF-317A-1700-03DE982C65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710" y="1304515"/>
            <a:ext cx="10705690" cy="4683330"/>
          </a:xfrm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A0EC0D3-D304-B907-421F-D5E6DBAE8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6423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Overarching Hypothesis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613DB570-0C1C-0F61-D623-D691C8E662F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7706" y="5959093"/>
            <a:ext cx="1225132" cy="83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0452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4199" y="896758"/>
            <a:ext cx="10993121" cy="5751001"/>
          </a:xfrm>
        </p:spPr>
        <p:txBody>
          <a:bodyPr>
            <a:normAutofit/>
          </a:bodyPr>
          <a:lstStyle/>
          <a:p>
            <a:pPr marL="971550" lvl="1" indent="-514350">
              <a:lnSpc>
                <a:spcPct val="120000"/>
              </a:lnSpc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To relate XXX to: </a:t>
            </a:r>
          </a:p>
          <a:p>
            <a:pPr lvl="2">
              <a:lnSpc>
                <a:spcPct val="12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yyy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2">
              <a:lnSpc>
                <a:spcPct val="12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zzz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>
              <a:lnSpc>
                <a:spcPct val="120000"/>
              </a:lnSpc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To relate XXX to: </a:t>
            </a:r>
          </a:p>
          <a:p>
            <a:pPr lvl="2">
              <a:lnSpc>
                <a:spcPct val="12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yyy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lnSpc>
                <a:spcPct val="12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zzz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>
              <a:lnSpc>
                <a:spcPct val="120000"/>
              </a:lnSpc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To relate XXX to: </a:t>
            </a:r>
          </a:p>
          <a:p>
            <a:pPr lvl="2">
              <a:lnSpc>
                <a:spcPct val="12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yyy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lnSpc>
                <a:spcPct val="120000"/>
              </a:lnSpc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zzz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C99AB65-C1FD-EFBF-4B62-83D07C1F4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6423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Aims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84394368-0608-6D15-4C83-252E055C526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7706" y="5959093"/>
            <a:ext cx="1225132" cy="83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2997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69C4E0C-2BEF-317A-1700-03DE982C65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710" y="1304515"/>
            <a:ext cx="10705690" cy="4683330"/>
          </a:xfrm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A0EC0D3-D304-B907-421F-D5E6DBAE8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6423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Phenotyping &amp; Innovation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AA0EC0B-6BF6-9E92-929A-A543689C54E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7706" y="5959093"/>
            <a:ext cx="1225132" cy="83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2149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A0EC0D3-D304-B907-421F-D5E6DBAE8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6423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Why RURAL Study?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E551EDC-494F-7063-7391-8453715F7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300" y="1304925"/>
            <a:ext cx="10706100" cy="4683125"/>
          </a:xfrm>
        </p:spPr>
        <p:txBody>
          <a:bodyPr>
            <a:normAutofit/>
          </a:bodyPr>
          <a:lstStyle/>
          <a:p>
            <a:pPr marL="971550" lvl="1" indent="-514350">
              <a:lnSpc>
                <a:spcPct val="120000"/>
              </a:lnSpc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xxx</a:t>
            </a:r>
          </a:p>
          <a:p>
            <a:pPr marL="971550" lvl="1" indent="-514350">
              <a:lnSpc>
                <a:spcPct val="120000"/>
              </a:lnSpc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yyy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>
              <a:lnSpc>
                <a:spcPct val="120000"/>
              </a:lnSpc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zzz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69408A6-68AF-B164-4271-92029C047D0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7706" y="5959093"/>
            <a:ext cx="1225132" cy="83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0700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6085301"/>
            <a:ext cx="107061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Total Participant Burden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: xxx Minutes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8B2FD55-B1FB-FF37-5CA0-9703ECC0E537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7164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Participant Burden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9B245F4-CAE5-39CC-DF62-FC5A768D9241}"/>
              </a:ext>
            </a:extLst>
          </p:cNvPr>
          <p:cNvSpPr txBox="1">
            <a:spLocks/>
          </p:cNvSpPr>
          <p:nvPr/>
        </p:nvSpPr>
        <p:spPr>
          <a:xfrm>
            <a:off x="742950" y="1349584"/>
            <a:ext cx="10706100" cy="4683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71550" lvl="1" indent="-514350">
              <a:lnSpc>
                <a:spcPct val="120000"/>
              </a:lnSpc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xxx: X Minutes</a:t>
            </a:r>
          </a:p>
          <a:p>
            <a:pPr marL="971550" lvl="1" indent="-514350">
              <a:lnSpc>
                <a:spcPct val="120000"/>
              </a:lnSpc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yyy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Y Minutes</a:t>
            </a:r>
          </a:p>
          <a:p>
            <a:pPr marL="971550" lvl="1" indent="-514350">
              <a:lnSpc>
                <a:spcPct val="120000"/>
              </a:lnSpc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zzz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Z Minutes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6228001C-C360-A1C7-0B46-6B29E0CC03D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7706" y="5959093"/>
            <a:ext cx="1225132" cy="83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064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8B2FD55-B1FB-FF37-5CA0-9703ECC0E537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7164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Potential Adverse Effects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9B245F4-CAE5-39CC-DF62-FC5A768D9241}"/>
              </a:ext>
            </a:extLst>
          </p:cNvPr>
          <p:cNvSpPr txBox="1">
            <a:spLocks/>
          </p:cNvSpPr>
          <p:nvPr/>
        </p:nvSpPr>
        <p:spPr>
          <a:xfrm>
            <a:off x="742950" y="1349584"/>
            <a:ext cx="10706100" cy="4683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2" indent="0">
              <a:lnSpc>
                <a:spcPct val="120000"/>
              </a:lnSpc>
              <a:buClr>
                <a:srgbClr val="FF0000"/>
              </a:buClr>
              <a:buFont typeface="Arial" panose="020B0604020202020204" pitchFamily="34" charset="0"/>
              <a:buNone/>
            </a:pPr>
            <a:endParaRPr lang="en-US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5623389A-6CE2-3CF6-391C-0013546F5C00}"/>
              </a:ext>
            </a:extLst>
          </p:cNvPr>
          <p:cNvSpPr txBox="1">
            <a:spLocks/>
          </p:cNvSpPr>
          <p:nvPr/>
        </p:nvSpPr>
        <p:spPr>
          <a:xfrm>
            <a:off x="838200" y="1400384"/>
            <a:ext cx="10706100" cy="4683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71550" lvl="1" indent="-514350">
              <a:lnSpc>
                <a:spcPct val="120000"/>
              </a:lnSpc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xxx:</a:t>
            </a:r>
          </a:p>
          <a:p>
            <a:pPr marL="971550" lvl="1" indent="-514350">
              <a:lnSpc>
                <a:spcPct val="120000"/>
              </a:lnSpc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yyy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971550" lvl="1" indent="-514350">
              <a:lnSpc>
                <a:spcPct val="120000"/>
              </a:lnSpc>
              <a:buClr>
                <a:schemeClr val="accent1">
                  <a:lumMod val="75000"/>
                </a:schemeClr>
              </a:buClr>
              <a:buFont typeface="+mj-lt"/>
              <a:buAutoNum type="arabicPeriod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zzz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9CEFC6F-94A3-3D7B-E1B3-64ACC4C02C3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7706" y="5959093"/>
            <a:ext cx="1225132" cy="838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1407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11662</TotalTime>
  <Words>167</Words>
  <Application>Microsoft Office PowerPoint</Application>
  <PresentationFormat>Widescreen</PresentationFormat>
  <Paragraphs>36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Theme</vt:lpstr>
      <vt:lpstr>Presentation Instructions</vt:lpstr>
      <vt:lpstr>Proposal Title</vt:lpstr>
      <vt:lpstr>Background</vt:lpstr>
      <vt:lpstr>Overarching Hypothesis</vt:lpstr>
      <vt:lpstr>Aims</vt:lpstr>
      <vt:lpstr>Phenotyping &amp; Innovation</vt:lpstr>
      <vt:lpstr>Why RURAL Study?</vt:lpstr>
      <vt:lpstr>PowerPoint Presentation</vt:lpstr>
      <vt:lpstr>PowerPoint Presentation</vt:lpstr>
      <vt:lpstr>PowerPoint Presentation</vt:lpstr>
      <vt:lpstr>PowerPoint Presentation</vt:lpstr>
    </vt:vector>
  </TitlesOfParts>
  <Company>Boston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Ramachandran, Vasan</dc:creator>
  <cp:lastModifiedBy>Marko Serbo, Dritana</cp:lastModifiedBy>
  <cp:revision>51</cp:revision>
  <dcterms:created xsi:type="dcterms:W3CDTF">2020-01-11T10:23:00Z</dcterms:created>
  <dcterms:modified xsi:type="dcterms:W3CDTF">2025-01-02T00:39:53Z</dcterms:modified>
</cp:coreProperties>
</file>